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5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60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22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7" name="Picture 16" descr="Screenshot 2024-08-01 174524"/>
          <p:cNvPicPr>
            <a:picLocks noChangeAspect="1"/>
          </p:cNvPicPr>
          <p:nvPr/>
        </p:nvPicPr>
        <p:blipFill>
          <a:blip r:embed="rId6"/>
          <a:srcRect l="62727"/>
          <a:stretch>
            <a:fillRect/>
          </a:stretch>
        </p:blipFill>
        <p:spPr>
          <a:xfrm>
            <a:off x="10867390" y="-6350"/>
            <a:ext cx="7420610" cy="10293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181846" y="201955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8839200" y="3009900"/>
            <a:ext cx="74542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Social Buzz i a fast growing technology unicorn that need to adapt quickly to it’s global scale.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Accenture has begun a 3 month POC focusing on these tasks: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An audit of Social buzz’s big data practice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Recommendation for a successful IPO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Analysis to find Social Buzz’s top 5 most popular categories of content.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90800" y="5676900"/>
            <a:ext cx="6697345" cy="3820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Over </a:t>
            </a:r>
            <a:r>
              <a:rPr lang="en-US" sz="3200" u="sng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1000000</a:t>
            </a:r>
            <a:r>
              <a:rPr 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posts per day</a:t>
            </a:r>
            <a:endParaRPr 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200" u="sng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36,500,000</a:t>
            </a:r>
            <a:r>
              <a:rPr 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pieces of content per year!</a:t>
            </a:r>
            <a:endParaRPr 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But how to capitalize on it when there is so much?</a:t>
            </a:r>
            <a:endParaRPr 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1825605" y="7172960"/>
            <a:ext cx="2085340" cy="2085340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4928870" y="0"/>
                  <a:pt x="6350000" y="1421130"/>
                  <a:pt x="6350000" y="3175000"/>
                </a:cubicBezTo>
                <a:cubicBezTo>
                  <a:pt x="6350000" y="4928870"/>
                  <a:pt x="4928870" y="6350000"/>
                  <a:pt x="3175000" y="6350000"/>
                </a:cubicBezTo>
                <a:cubicBezTo>
                  <a:pt x="1421130" y="6350000"/>
                  <a:pt x="0" y="4928870"/>
                  <a:pt x="0" y="3175000"/>
                </a:cubicBezTo>
                <a:cubicBezTo>
                  <a:pt x="0" y="1421130"/>
                  <a:pt x="1421130" y="0"/>
                  <a:pt x="3175000" y="0"/>
                </a:cubicBezTo>
                <a:close/>
              </a:path>
            </a:pathLst>
          </a:custGeom>
          <a:solidFill>
            <a:srgbClr val="A100FF"/>
          </a:solidFill>
        </p:spPr>
        <p:txBody>
          <a:bodyPr/>
          <a:lstStyle/>
          <a:p>
            <a:endParaRPr lang="en-AU" dirty="0"/>
          </a:p>
        </p:txBody>
      </p:sp>
      <p:sp>
        <p:nvSpPr>
          <p:cNvPr id="20" name="Freeform 20"/>
          <p:cNvSpPr/>
          <p:nvPr/>
        </p:nvSpPr>
        <p:spPr>
          <a:xfrm>
            <a:off x="11537950" y="7106920"/>
            <a:ext cx="2122805" cy="2122805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61434" y="106500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097000" y="1790700"/>
            <a:ext cx="3614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Andrew Fleming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Chief Technical Architect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Text Box 33"/>
          <p:cNvSpPr txBox="1"/>
          <p:nvPr>
            <p:custDataLst>
              <p:tags r:id="rId5"/>
            </p:custDataLst>
          </p:nvPr>
        </p:nvSpPr>
        <p:spPr>
          <a:xfrm>
            <a:off x="14173200" y="4876800"/>
            <a:ext cx="3614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Marcus Rompton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Senior Principle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Text Box 34"/>
          <p:cNvSpPr txBox="1"/>
          <p:nvPr>
            <p:custDataLst>
              <p:tags r:id="rId6"/>
            </p:custDataLst>
          </p:nvPr>
        </p:nvSpPr>
        <p:spPr>
          <a:xfrm>
            <a:off x="14173200" y="7886700"/>
            <a:ext cx="3614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Sneha Jha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Data Analyst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7" name="Picture 36" descr="pic"/>
          <p:cNvPicPr>
            <a:picLocks noChangeAspect="1"/>
          </p:cNvPicPr>
          <p:nvPr/>
        </p:nvPicPr>
        <p:blipFill>
          <a:blip r:embed="rId7"/>
          <a:srcRect l="27044" t="16173" r="27261" b="51235"/>
          <a:stretch>
            <a:fillRect/>
          </a:stretch>
        </p:blipFill>
        <p:spPr>
          <a:xfrm>
            <a:off x="11604625" y="7124700"/>
            <a:ext cx="1995170" cy="207518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343400" y="1485900"/>
            <a:ext cx="4358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Understanding</a:t>
            </a:r>
            <a:endParaRPr 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Text Box 39"/>
          <p:cNvSpPr txBox="1"/>
          <p:nvPr>
            <p:custDataLst>
              <p:tags r:id="rId5"/>
            </p:custDataLst>
          </p:nvPr>
        </p:nvSpPr>
        <p:spPr>
          <a:xfrm>
            <a:off x="6248400" y="3162300"/>
            <a:ext cx="4358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Cleaning</a:t>
            </a:r>
            <a:endParaRPr 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>
            <p:custDataLst>
              <p:tags r:id="rId6"/>
            </p:custDataLst>
          </p:nvPr>
        </p:nvSpPr>
        <p:spPr>
          <a:xfrm>
            <a:off x="8194040" y="4720590"/>
            <a:ext cx="4358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Modeling</a:t>
            </a:r>
            <a:endParaRPr 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2" name="Text Box 41"/>
          <p:cNvSpPr txBox="1"/>
          <p:nvPr>
            <p:custDataLst>
              <p:tags r:id="rId7"/>
            </p:custDataLst>
          </p:nvPr>
        </p:nvSpPr>
        <p:spPr>
          <a:xfrm>
            <a:off x="10515600" y="6480175"/>
            <a:ext cx="4358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Analysis</a:t>
            </a:r>
            <a:endParaRPr 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Text Box 42"/>
          <p:cNvSpPr txBox="1"/>
          <p:nvPr>
            <p:custDataLst>
              <p:tags r:id="rId8"/>
            </p:custDataLst>
          </p:nvPr>
        </p:nvSpPr>
        <p:spPr>
          <a:xfrm>
            <a:off x="12344400" y="8039100"/>
            <a:ext cx="4358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Uncover Insights</a:t>
            </a:r>
            <a:endParaRPr 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4" name="Picture 13" descr="Screenshot 2024-08-01 1744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35"/>
            <a:ext cx="18287365" cy="1040574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239000" y="495300"/>
            <a:ext cx="101346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Screenshot 2024-08-01 174500"/>
          <p:cNvPicPr>
            <a:picLocks noChangeAspect="1"/>
          </p:cNvPicPr>
          <p:nvPr/>
        </p:nvPicPr>
        <p:blipFill>
          <a:blip r:embed="rId5"/>
          <a:srcRect t="17202" b="14618"/>
          <a:stretch>
            <a:fillRect/>
          </a:stretch>
        </p:blipFill>
        <p:spPr>
          <a:xfrm>
            <a:off x="-635" y="1719580"/>
            <a:ext cx="18288635" cy="7054850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14173200" y="1485900"/>
            <a:ext cx="3581400" cy="556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Screenshot 2024-08-01 174514"/>
          <p:cNvPicPr>
            <a:picLocks noChangeAspect="1"/>
          </p:cNvPicPr>
          <p:nvPr/>
        </p:nvPicPr>
        <p:blipFill>
          <a:blip r:embed="rId5"/>
          <a:srcRect t="16592" b="17978"/>
          <a:stretch>
            <a:fillRect/>
          </a:stretch>
        </p:blipFill>
        <p:spPr>
          <a:xfrm>
            <a:off x="635" y="1714500"/>
            <a:ext cx="18287365" cy="67437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WPS Presentation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Wingdings</vt:lpstr>
      <vt:lpstr>Times New Roman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jhas1</cp:lastModifiedBy>
  <cp:revision>12</cp:revision>
  <dcterms:created xsi:type="dcterms:W3CDTF">2006-08-16T00:00:00Z</dcterms:created>
  <dcterms:modified xsi:type="dcterms:W3CDTF">2024-08-01T12:21:30Z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ECBEFD007ED54B10AE5342D41591A0B5_13</vt:lpwstr>
  </property>
  <property fmtid="{D5CDD505-2E9C-101B-9397-08002B2CF9AE}" pid="3" name="KSOProductBuildVer">
    <vt:lpwstr>1033-12.2.0.17153</vt:lpwstr>
  </property>
</Properties>
</file>